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0" r:id="rId2"/>
    <p:sldId id="258" r:id="rId3"/>
    <p:sldId id="259" r:id="rId4"/>
    <p:sldId id="260" r:id="rId5"/>
    <p:sldId id="261" r:id="rId6"/>
    <p:sldId id="263" r:id="rId7"/>
    <p:sldId id="264" r:id="rId8"/>
    <p:sldId id="265" r:id="rId9"/>
    <p:sldId id="266" r:id="rId10"/>
    <p:sldId id="267" r:id="rId11"/>
    <p:sldId id="268" r:id="rId12"/>
    <p:sldId id="269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9D2D"/>
    <a:srgbClr val="EA822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04.11.2019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04.11.2019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04.11.2019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04.11.2019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04.11.2019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04.11.2019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wipe dir="r"/>
  </p:transition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95736" y="1196752"/>
            <a:ext cx="6172200" cy="189436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«Словарь – это вся вселенная в алфавитном порядке»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95736" y="3284984"/>
            <a:ext cx="6172200" cy="1371600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Подготовила учитель русского языка и литературы</a:t>
            </a:r>
          </a:p>
          <a:p>
            <a:pPr algn="ctr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МБОУ «</a:t>
            </a:r>
            <a:r>
              <a:rPr lang="ru-RU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Макуловская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СОШ» </a:t>
            </a:r>
          </a:p>
          <a:p>
            <a:pPr algn="ctr"/>
            <a:r>
              <a:rPr lang="ru-RU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Верхнеуслонского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района Республики Татарстан</a:t>
            </a:r>
          </a:p>
          <a:p>
            <a:pPr algn="ctr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Белкина Татьяна Алексеевна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1547664" y="171798"/>
            <a:ext cx="4248472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сегодня я узнал…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было интересно…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было трудно…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 выполнял задания…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 понял, что…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теперь я могу…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 почувствовал, что…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 приобрел…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 научился…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 меня получилось …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 смог…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 попробую…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меня удивило…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урок дал мне для жизни…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мне захотелось…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1556792"/>
            <a:ext cx="698477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«Если хорошенько подумать, словарь – это книга книг. Он включает в себя все другие книги, нужно лишь извлечь их из него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!»</a:t>
            </a:r>
          </a:p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А.Франс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899592" y="2143398"/>
            <a:ext cx="6696744" cy="2308324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212529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Домашнее задание: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212529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1.Составить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212529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синквейн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212529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первой строкой в котором будет слово «словарь».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212529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2.Найти  информацию о частотном и обратном словарях, оформить в форме карточки.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82594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Лексико-орфографический диктант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428992" y="4429132"/>
            <a:ext cx="2357454" cy="914400"/>
          </a:xfrm>
          <a:prstGeom prst="rect">
            <a:avLst/>
          </a:prstGeom>
          <a:solidFill>
            <a:srgbClr val="E99D2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реформа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857884" y="4429132"/>
            <a:ext cx="2286016" cy="914400"/>
          </a:xfrm>
          <a:prstGeom prst="rect">
            <a:avLst/>
          </a:prstGeom>
          <a:solidFill>
            <a:srgbClr val="E99D2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брошюра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229600" y="4429132"/>
            <a:ext cx="914400" cy="914400"/>
          </a:xfrm>
          <a:prstGeom prst="rect">
            <a:avLst/>
          </a:prstGeom>
          <a:solidFill>
            <a:srgbClr val="E99D2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071538" y="4429132"/>
            <a:ext cx="2271722" cy="914400"/>
          </a:xfrm>
          <a:prstGeom prst="rect">
            <a:avLst/>
          </a:prstGeom>
          <a:solidFill>
            <a:srgbClr val="E99D2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пиджак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4429132"/>
            <a:ext cx="1000100" cy="914400"/>
          </a:xfrm>
          <a:prstGeom prst="rect">
            <a:avLst/>
          </a:prstGeom>
          <a:solidFill>
            <a:srgbClr val="E99D2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0" y="3429000"/>
            <a:ext cx="2214546" cy="914400"/>
          </a:xfrm>
          <a:prstGeom prst="rect">
            <a:avLst/>
          </a:prstGeom>
          <a:solidFill>
            <a:srgbClr val="E99D2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багряный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285984" y="3429000"/>
            <a:ext cx="2428892" cy="914400"/>
          </a:xfrm>
          <a:prstGeom prst="rect">
            <a:avLst/>
          </a:prstGeom>
          <a:solidFill>
            <a:srgbClr val="E99D2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парашют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786314" y="3429000"/>
            <a:ext cx="2286016" cy="914400"/>
          </a:xfrm>
          <a:prstGeom prst="rect">
            <a:avLst/>
          </a:prstGeom>
          <a:solidFill>
            <a:srgbClr val="E99D2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перила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7143768" y="3429000"/>
            <a:ext cx="2000232" cy="914400"/>
          </a:xfrm>
          <a:prstGeom prst="rect">
            <a:avLst/>
          </a:prstGeom>
          <a:solidFill>
            <a:srgbClr val="E99D2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солдат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0" y="2428868"/>
            <a:ext cx="1000100" cy="914400"/>
          </a:xfrm>
          <a:prstGeom prst="rect">
            <a:avLst/>
          </a:prstGeom>
          <a:solidFill>
            <a:srgbClr val="E99D2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071538" y="2428868"/>
            <a:ext cx="2286016" cy="914400"/>
          </a:xfrm>
          <a:prstGeom prst="rect">
            <a:avLst/>
          </a:prstGeom>
          <a:solidFill>
            <a:srgbClr val="E99D2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рюкзак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428992" y="2428868"/>
            <a:ext cx="2286016" cy="914400"/>
          </a:xfrm>
          <a:prstGeom prst="rect">
            <a:avLst/>
          </a:prstGeom>
          <a:solidFill>
            <a:srgbClr val="E99D2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орнамент 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786446" y="2428868"/>
            <a:ext cx="2143140" cy="914400"/>
          </a:xfrm>
          <a:prstGeom prst="rect">
            <a:avLst/>
          </a:prstGeom>
          <a:solidFill>
            <a:srgbClr val="E99D2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коллекция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8001024" y="2428868"/>
            <a:ext cx="1142976" cy="914400"/>
          </a:xfrm>
          <a:prstGeom prst="rect">
            <a:avLst/>
          </a:prstGeom>
          <a:solidFill>
            <a:srgbClr val="E99D2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0" y="1428736"/>
            <a:ext cx="2143108" cy="914400"/>
          </a:xfrm>
          <a:prstGeom prst="rect">
            <a:avLst/>
          </a:prstGeom>
          <a:solidFill>
            <a:srgbClr val="E99D2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вокзал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214546" y="1428736"/>
            <a:ext cx="2286016" cy="914400"/>
          </a:xfrm>
          <a:prstGeom prst="rect">
            <a:avLst/>
          </a:prstGeom>
          <a:solidFill>
            <a:srgbClr val="E99D2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аллея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572000" y="1428736"/>
            <a:ext cx="2286016" cy="914400"/>
          </a:xfrm>
          <a:prstGeom prst="rect">
            <a:avLst/>
          </a:prstGeom>
          <a:solidFill>
            <a:srgbClr val="E99D2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терраса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929454" y="1428736"/>
            <a:ext cx="2214546" cy="914400"/>
          </a:xfrm>
          <a:prstGeom prst="rect">
            <a:avLst/>
          </a:prstGeom>
          <a:solidFill>
            <a:srgbClr val="E99D2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жюри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7" grpId="0" build="allAtOnce" animBg="1"/>
      <p:bldP spid="18" grpId="0" animBg="1"/>
      <p:bldP spid="19" grpId="0" animBg="1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user\Desktop\393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3573016"/>
            <a:ext cx="3174074" cy="1872208"/>
          </a:xfrm>
          <a:prstGeom prst="rect">
            <a:avLst/>
          </a:prstGeom>
          <a:noFill/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259632" y="2636912"/>
            <a:ext cx="7286676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Словарь</a:t>
            </a:r>
            <a:r>
              <a:rPr kumimoji="0" lang="ru-RU" sz="2000" b="1" i="1" u="none" strike="noStrike" cap="none" normalizeH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это вся вселенная в алфавитном порядке.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                           А.Франс</a:t>
            </a:r>
            <a:endParaRPr kumimoji="0" lang="ru-RU" sz="2000" b="1" i="1" u="none" strike="noStrike" cap="none" normalizeH="0" dirty="0" smtClean="0">
              <a:ln>
                <a:noFill/>
              </a:ln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82594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Лексико-орфографический диктант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4581128"/>
            <a:ext cx="914400" cy="914400"/>
          </a:xfrm>
          <a:prstGeom prst="rect">
            <a:avLst/>
          </a:prstGeom>
          <a:solidFill>
            <a:srgbClr val="E99D2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971600" y="4581128"/>
            <a:ext cx="2143140" cy="914400"/>
          </a:xfrm>
          <a:prstGeom prst="rect">
            <a:avLst/>
          </a:prstGeom>
          <a:solidFill>
            <a:srgbClr val="E99D2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пиджак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03848" y="4581128"/>
            <a:ext cx="2428892" cy="914400"/>
          </a:xfrm>
          <a:prstGeom prst="rect">
            <a:avLst/>
          </a:prstGeom>
          <a:solidFill>
            <a:srgbClr val="E99D2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реформа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724128" y="4581128"/>
            <a:ext cx="2214578" cy="914400"/>
          </a:xfrm>
          <a:prstGeom prst="rect">
            <a:avLst/>
          </a:prstGeom>
          <a:solidFill>
            <a:srgbClr val="E99D2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брошюра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001024" y="4572008"/>
            <a:ext cx="1142976" cy="914400"/>
          </a:xfrm>
          <a:prstGeom prst="rect">
            <a:avLst/>
          </a:prstGeom>
          <a:solidFill>
            <a:srgbClr val="E99D2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573016"/>
            <a:ext cx="2000232" cy="914400"/>
          </a:xfrm>
          <a:prstGeom prst="rect">
            <a:avLst/>
          </a:prstGeom>
          <a:solidFill>
            <a:srgbClr val="E99D2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багряный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051720" y="3573016"/>
            <a:ext cx="2357454" cy="914400"/>
          </a:xfrm>
          <a:prstGeom prst="rect">
            <a:avLst/>
          </a:prstGeom>
          <a:solidFill>
            <a:srgbClr val="E99D2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парашют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499992" y="3573016"/>
            <a:ext cx="2357454" cy="914400"/>
          </a:xfrm>
          <a:prstGeom prst="rect">
            <a:avLst/>
          </a:prstGeom>
          <a:solidFill>
            <a:srgbClr val="E99D2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перила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6929454" y="3571876"/>
            <a:ext cx="2214546" cy="914400"/>
          </a:xfrm>
          <a:prstGeom prst="rect">
            <a:avLst/>
          </a:prstGeom>
          <a:solidFill>
            <a:srgbClr val="E99D2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солдат 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0" y="2571744"/>
            <a:ext cx="914400" cy="914400"/>
          </a:xfrm>
          <a:prstGeom prst="rect">
            <a:avLst/>
          </a:prstGeom>
          <a:solidFill>
            <a:srgbClr val="E99D2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971600" y="2564904"/>
            <a:ext cx="2428892" cy="914400"/>
          </a:xfrm>
          <a:prstGeom prst="rect">
            <a:avLst/>
          </a:prstGeom>
          <a:solidFill>
            <a:srgbClr val="E99D2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рюкзак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491880" y="2564904"/>
            <a:ext cx="2286016" cy="914400"/>
          </a:xfrm>
          <a:prstGeom prst="rect">
            <a:avLst/>
          </a:prstGeom>
          <a:solidFill>
            <a:srgbClr val="E99D2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орнамент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868144" y="2564904"/>
            <a:ext cx="2143140" cy="914400"/>
          </a:xfrm>
          <a:prstGeom prst="rect">
            <a:avLst/>
          </a:prstGeom>
          <a:solidFill>
            <a:srgbClr val="E99D2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коллекция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8072462" y="2571744"/>
            <a:ext cx="1071538" cy="914400"/>
          </a:xfrm>
          <a:prstGeom prst="rect">
            <a:avLst/>
          </a:prstGeom>
          <a:solidFill>
            <a:srgbClr val="E99D2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1556792"/>
            <a:ext cx="2357422" cy="914400"/>
          </a:xfrm>
          <a:prstGeom prst="rect">
            <a:avLst/>
          </a:prstGeom>
          <a:solidFill>
            <a:srgbClr val="E99D2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вокзал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411760" y="1556792"/>
            <a:ext cx="2143140" cy="914400"/>
          </a:xfrm>
          <a:prstGeom prst="rect">
            <a:avLst/>
          </a:prstGeom>
          <a:solidFill>
            <a:srgbClr val="E99D2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аллея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644008" y="1556792"/>
            <a:ext cx="2214578" cy="914400"/>
          </a:xfrm>
          <a:prstGeom prst="rect">
            <a:avLst/>
          </a:prstGeom>
          <a:solidFill>
            <a:srgbClr val="E99D2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терраса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929454" y="1556792"/>
            <a:ext cx="2214546" cy="914400"/>
          </a:xfrm>
          <a:prstGeom prst="rect">
            <a:avLst/>
          </a:prstGeom>
          <a:solidFill>
            <a:srgbClr val="E99D2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жюри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5984" y="0"/>
            <a:ext cx="6172200" cy="1000108"/>
          </a:xfrm>
        </p:spPr>
        <p:txBody>
          <a:bodyPr/>
          <a:lstStyle/>
          <a:p>
            <a:pPr algn="ctr"/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28860" y="1142984"/>
            <a:ext cx="6572296" cy="5231938"/>
          </a:xfrm>
        </p:spPr>
        <p:txBody>
          <a:bodyPr>
            <a:normAutofit/>
          </a:bodyPr>
          <a:lstStyle/>
          <a:p>
            <a:endParaRPr lang="ru-RU" sz="2800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user\Desktop\img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297634"/>
          </a:xfrm>
        </p:spPr>
        <p:txBody>
          <a:bodyPr>
            <a:norm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1484784"/>
            <a:ext cx="777686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«Я встал ни свет, ни заря,  с первыми петухами. Утренняя гимнастика вогнала меня в пот, и я на всех парусах помчался к речке. От холодной воды у меня побежали мурашки, но я с горем пополам умылся и отправился на кухню. Ароматные запахи вызвали волчий аппетит, и у меня потекли слюнки». 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2267744" y="1988840"/>
            <a:ext cx="6172200" cy="1894362"/>
          </a:xfrm>
        </p:spPr>
        <p:txBody>
          <a:bodyPr>
            <a:normAutofit fontScale="90000"/>
          </a:bodyPr>
          <a:lstStyle/>
          <a:p>
            <a:r>
              <a:rPr lang="ru-RU" sz="2800" dirty="0" smtClean="0">
                <a:solidFill>
                  <a:schemeClr val="tx1"/>
                </a:solidFill>
              </a:rPr>
              <a:t>«Сегодня на завтрак мама предложила мне </a:t>
            </a:r>
            <a:r>
              <a:rPr lang="ru-RU" sz="2800" i="1" dirty="0" smtClean="0">
                <a:solidFill>
                  <a:srgbClr val="C00000"/>
                </a:solidFill>
              </a:rPr>
              <a:t>винегрет</a:t>
            </a:r>
            <a:r>
              <a:rPr lang="ru-RU" sz="2800" dirty="0" smtClean="0">
                <a:solidFill>
                  <a:srgbClr val="C00000"/>
                </a:solidFill>
              </a:rPr>
              <a:t>, </a:t>
            </a:r>
            <a:r>
              <a:rPr lang="ru-RU" sz="2800" i="1" dirty="0" smtClean="0">
                <a:solidFill>
                  <a:srgbClr val="C00000"/>
                </a:solidFill>
              </a:rPr>
              <a:t>чай</a:t>
            </a:r>
            <a:r>
              <a:rPr lang="ru-RU" sz="2800" dirty="0" smtClean="0">
                <a:solidFill>
                  <a:srgbClr val="C00000"/>
                </a:solidFill>
              </a:rPr>
              <a:t> </a:t>
            </a:r>
            <a:r>
              <a:rPr lang="ru-RU" sz="2800" dirty="0" smtClean="0">
                <a:solidFill>
                  <a:schemeClr val="tx1"/>
                </a:solidFill>
              </a:rPr>
              <a:t>или </a:t>
            </a:r>
            <a:r>
              <a:rPr lang="ru-RU" sz="2800" i="1" dirty="0" smtClean="0">
                <a:solidFill>
                  <a:srgbClr val="C00000"/>
                </a:solidFill>
              </a:rPr>
              <a:t>какао</a:t>
            </a:r>
            <a:r>
              <a:rPr lang="ru-RU" sz="2800" dirty="0" smtClean="0">
                <a:solidFill>
                  <a:schemeClr val="tx1"/>
                </a:solidFill>
              </a:rPr>
              <a:t> с </a:t>
            </a:r>
            <a:r>
              <a:rPr lang="ru-RU" sz="2800" i="1" dirty="0" smtClean="0">
                <a:solidFill>
                  <a:srgbClr val="C00000"/>
                </a:solidFill>
              </a:rPr>
              <a:t>тортом</a:t>
            </a:r>
            <a:r>
              <a:rPr lang="ru-RU" sz="2800" dirty="0" smtClean="0">
                <a:solidFill>
                  <a:schemeClr val="tx1"/>
                </a:solidFill>
              </a:rPr>
              <a:t>, но я съел </a:t>
            </a:r>
            <a:r>
              <a:rPr lang="ru-RU" sz="2800" i="1" dirty="0" smtClean="0">
                <a:solidFill>
                  <a:srgbClr val="C00000"/>
                </a:solidFill>
              </a:rPr>
              <a:t>бутерброд</a:t>
            </a:r>
            <a:r>
              <a:rPr lang="ru-RU" sz="2800" dirty="0" smtClean="0">
                <a:solidFill>
                  <a:schemeClr val="tx1"/>
                </a:solidFill>
              </a:rPr>
              <a:t> и выпил чашку </a:t>
            </a:r>
            <a:r>
              <a:rPr lang="ru-RU" sz="2800" i="1" dirty="0" smtClean="0">
                <a:solidFill>
                  <a:srgbClr val="C00000"/>
                </a:solidFill>
              </a:rPr>
              <a:t>кофе</a:t>
            </a:r>
            <a:r>
              <a:rPr lang="ru-RU" sz="2800" dirty="0" smtClean="0">
                <a:solidFill>
                  <a:srgbClr val="C00000"/>
                </a:solidFill>
              </a:rPr>
              <a:t> с </a:t>
            </a:r>
            <a:r>
              <a:rPr lang="ru-RU" sz="31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сахаром</a:t>
            </a:r>
            <a:r>
              <a:rPr lang="ru-RU" sz="2800" dirty="0" smtClean="0">
                <a:solidFill>
                  <a:schemeClr val="tx1"/>
                </a:solidFill>
              </a:rPr>
              <a:t>!». </a:t>
            </a:r>
            <a:endParaRPr lang="ru-RU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636912"/>
            <a:ext cx="7467600" cy="1143000"/>
          </a:xfrm>
        </p:spPr>
        <p:txBody>
          <a:bodyPr>
            <a:normAutofit fontScale="90000"/>
          </a:bodyPr>
          <a:lstStyle/>
          <a:p>
            <a:pPr fontAlgn="base"/>
            <a:r>
              <a:rPr lang="ru-RU" sz="36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магазИн</a:t>
            </a: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6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килОметр</a:t>
            </a: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6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свеклА</a:t>
            </a: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6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портфЕль</a:t>
            </a: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6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слИвовый</a:t>
            </a: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(компот), </a:t>
            </a:r>
            <a:r>
              <a:rPr lang="ru-RU" sz="36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щавЕль</a:t>
            </a: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6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тортЫ</a:t>
            </a: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>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71600" y="1340768"/>
            <a:ext cx="669674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ностранный - </a:t>
            </a:r>
          </a:p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Наездник - </a:t>
            </a:r>
          </a:p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Одарённый - </a:t>
            </a:r>
          </a:p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Поединок -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101148557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7000" y="584200"/>
            <a:ext cx="8890000" cy="568960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4835483</TotalTime>
  <Words>285</Words>
  <Application>Microsoft Office PowerPoint</Application>
  <PresentationFormat>Экран (4:3)</PresentationFormat>
  <Paragraphs>65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Эркер</vt:lpstr>
      <vt:lpstr> «Словарь – это вся вселенная в алфавитном порядке»   </vt:lpstr>
      <vt:lpstr>Лексико-орфографический диктант</vt:lpstr>
      <vt:lpstr>Лексико-орфографический диктант</vt:lpstr>
      <vt:lpstr>Слайд 4</vt:lpstr>
      <vt:lpstr> </vt:lpstr>
      <vt:lpstr>«Сегодня на завтрак мама предложила мне винегрет, чай или какао с тортом, но я съел бутерброд и выпил чашку кофе с сахаром!». </vt:lpstr>
      <vt:lpstr>магазИн, килОметр, свеклА, портфЕль, слИвовый (компот), щавЕль, тортЫ.   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Причины конфликтов и как из избежать в жизни 10 класс</dc:title>
  <cp:lastModifiedBy>user</cp:lastModifiedBy>
  <cp:revision>46</cp:revision>
  <dcterms:modified xsi:type="dcterms:W3CDTF">2019-11-04T14:12:36Z</dcterms:modified>
</cp:coreProperties>
</file>